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7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6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1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5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5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A4DE7-CA7D-43D4-A303-DCF2CB921294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B565-C1C9-4B78-933D-A1C0A840A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80" y="0"/>
            <a:ext cx="5178980" cy="69053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9" y="0"/>
            <a:ext cx="9234381" cy="6925786"/>
          </a:xfrm>
        </p:spPr>
      </p:pic>
    </p:spTree>
    <p:extLst>
      <p:ext uri="{BB962C8B-B14F-4D97-AF65-F5344CB8AC3E}">
        <p14:creationId xmlns:p14="http://schemas.microsoft.com/office/powerpoint/2010/main" val="2237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3" y="635"/>
            <a:ext cx="9143154" cy="6857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0"/>
            <a:ext cx="9290304" cy="6967728"/>
          </a:xfrm>
        </p:spPr>
      </p:pic>
    </p:spTree>
    <p:extLst>
      <p:ext uri="{BB962C8B-B14F-4D97-AF65-F5344CB8AC3E}">
        <p14:creationId xmlns:p14="http://schemas.microsoft.com/office/powerpoint/2010/main" val="28539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Альфида</dc:creator>
  <cp:lastModifiedBy>Альфида</cp:lastModifiedBy>
  <cp:revision>1</cp:revision>
  <dcterms:created xsi:type="dcterms:W3CDTF">2019-09-26T05:35:10Z</dcterms:created>
  <dcterms:modified xsi:type="dcterms:W3CDTF">2019-09-26T05:40:50Z</dcterms:modified>
</cp:coreProperties>
</file>